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4B18-688F-4F6D-971F-142C3A089F07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E1B8B-5262-45A9-844D-EA515431A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61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4B18-688F-4F6D-971F-142C3A089F07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E1B8B-5262-45A9-844D-EA515431A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088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4B18-688F-4F6D-971F-142C3A089F07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E1B8B-5262-45A9-844D-EA515431A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939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4B18-688F-4F6D-971F-142C3A089F07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E1B8B-5262-45A9-844D-EA515431A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358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4B18-688F-4F6D-971F-142C3A089F07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E1B8B-5262-45A9-844D-EA515431A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80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4B18-688F-4F6D-971F-142C3A089F07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E1B8B-5262-45A9-844D-EA515431A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02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4B18-688F-4F6D-971F-142C3A089F07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E1B8B-5262-45A9-844D-EA515431A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22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4B18-688F-4F6D-971F-142C3A089F07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E1B8B-5262-45A9-844D-EA515431A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27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4B18-688F-4F6D-971F-142C3A089F07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E1B8B-5262-45A9-844D-EA515431A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02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4B18-688F-4F6D-971F-142C3A089F07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E1B8B-5262-45A9-844D-EA515431A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39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54B18-688F-4F6D-971F-142C3A089F07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E1B8B-5262-45A9-844D-EA515431A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65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54B18-688F-4F6D-971F-142C3A089F07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E1B8B-5262-45A9-844D-EA515431A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17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0059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1951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1737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7508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8624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5016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8342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542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0829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793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3127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Киняйкина</dc:creator>
  <cp:lastModifiedBy>Киняйкина</cp:lastModifiedBy>
  <cp:revision>143</cp:revision>
  <dcterms:created xsi:type="dcterms:W3CDTF">2019-02-15T11:26:53Z</dcterms:created>
  <dcterms:modified xsi:type="dcterms:W3CDTF">2021-01-12T07:04:20Z</dcterms:modified>
</cp:coreProperties>
</file>